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56" r:id="rId2"/>
    <p:sldId id="261" r:id="rId3"/>
    <p:sldId id="257" r:id="rId4"/>
    <p:sldId id="259" r:id="rId5"/>
    <p:sldId id="262" r:id="rId6"/>
    <p:sldId id="263" r:id="rId7"/>
    <p:sldId id="260" r:id="rId8"/>
    <p:sldId id="258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1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953235-0CF1-4728-9AF6-D42BBE531957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32D07D-5558-4B02-9375-721BBAC2742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377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235-0CF1-4728-9AF6-D42BBE531957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D07D-5558-4B02-9375-721BBAC2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5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235-0CF1-4728-9AF6-D42BBE531957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D07D-5558-4B02-9375-721BBAC2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235-0CF1-4728-9AF6-D42BBE531957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D07D-5558-4B02-9375-721BBAC2742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9445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235-0CF1-4728-9AF6-D42BBE531957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D07D-5558-4B02-9375-721BBAC2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35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235-0CF1-4728-9AF6-D42BBE531957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D07D-5558-4B02-9375-721BBAC2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4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235-0CF1-4728-9AF6-D42BBE531957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D07D-5558-4B02-9375-721BBAC2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54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235-0CF1-4728-9AF6-D42BBE531957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D07D-5558-4B02-9375-721BBAC2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20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235-0CF1-4728-9AF6-D42BBE531957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D07D-5558-4B02-9375-721BBAC2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6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235-0CF1-4728-9AF6-D42BBE531957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D07D-5558-4B02-9375-721BBAC2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6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235-0CF1-4728-9AF6-D42BBE531957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D07D-5558-4B02-9375-721BBAC2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235-0CF1-4728-9AF6-D42BBE531957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D07D-5558-4B02-9375-721BBAC2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6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235-0CF1-4728-9AF6-D42BBE531957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D07D-5558-4B02-9375-721BBAC2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4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235-0CF1-4728-9AF6-D42BBE531957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D07D-5558-4B02-9375-721BBAC2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5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235-0CF1-4728-9AF6-D42BBE531957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D07D-5558-4B02-9375-721BBAC2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235-0CF1-4728-9AF6-D42BBE531957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D07D-5558-4B02-9375-721BBAC2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2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3235-0CF1-4728-9AF6-D42BBE531957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D07D-5558-4B02-9375-721BBAC2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6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953235-0CF1-4728-9AF6-D42BBE531957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32D07D-5558-4B02-9375-721BBAC2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kNplmQzjL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iabXqdMup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420000">
            <a:off x="4009084" y="360535"/>
            <a:ext cx="6554730" cy="1955643"/>
          </a:xfrm>
        </p:spPr>
        <p:txBody>
          <a:bodyPr/>
          <a:lstStyle/>
          <a:p>
            <a:r>
              <a:rPr lang="nl-NL" dirty="0" smtClean="0"/>
              <a:t>BABBELTRUC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rot="21420000">
            <a:off x="847594" y="2578109"/>
            <a:ext cx="9755187" cy="550333"/>
          </a:xfrm>
        </p:spPr>
        <p:txBody>
          <a:bodyPr/>
          <a:lstStyle/>
          <a:p>
            <a:r>
              <a:rPr lang="nl-NL" dirty="0" smtClean="0"/>
              <a:t>Wat zijn babbeltrucs en hoe kunt u zich hier het beste tegen beschermen?</a:t>
            </a:r>
          </a:p>
          <a:p>
            <a:r>
              <a:rPr lang="nl-NL" dirty="0" smtClean="0">
                <a:solidFill>
                  <a:schemeClr val="accent1"/>
                </a:solidFill>
              </a:rPr>
              <a:t>Een workshop voor senioren en mantelzorgers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http://</a:t>
            </a:r>
            <a:r>
              <a:rPr lang="en-US" smtClean="0">
                <a:hlinkClick r:id="rId2"/>
              </a:rPr>
              <a:t>www.youtube.com/watch?v=KkNplmQzjLM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296333"/>
            <a:ext cx="9296398" cy="1087968"/>
          </a:xfrm>
        </p:spPr>
        <p:txBody>
          <a:bodyPr/>
          <a:lstStyle/>
          <a:p>
            <a:r>
              <a:rPr lang="nl-NL" dirty="0" smtClean="0"/>
              <a:t>INHOUD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143003" y="1181100"/>
            <a:ext cx="9601196" cy="4034369"/>
          </a:xfrm>
        </p:spPr>
        <p:txBody>
          <a:bodyPr>
            <a:noAutofit/>
          </a:bodyPr>
          <a:lstStyle/>
          <a:p>
            <a:r>
              <a:rPr lang="nl-NL" sz="1600" dirty="0" smtClean="0">
                <a:latin typeface="Calibri" panose="020F0502020204030204" pitchFamily="34" charset="0"/>
              </a:rPr>
              <a:t>Babbeltrucs</a:t>
            </a:r>
          </a:p>
          <a:p>
            <a:r>
              <a:rPr lang="nl-NL" sz="1600" dirty="0" smtClean="0">
                <a:latin typeface="Calibri" panose="020F0502020204030204" pitchFamily="34" charset="0"/>
              </a:rPr>
              <a:t>Preventie</a:t>
            </a:r>
          </a:p>
          <a:p>
            <a:pPr lvl="1"/>
            <a:r>
              <a:rPr lang="nl-NL" sz="1400" dirty="0" smtClean="0">
                <a:latin typeface="Calibri" panose="020F0502020204030204" pitchFamily="34" charset="0"/>
              </a:rPr>
              <a:t>TIPS &amp; TRUCS</a:t>
            </a:r>
          </a:p>
          <a:p>
            <a:pPr lvl="1"/>
            <a:r>
              <a:rPr lang="nl-NL" sz="1400" dirty="0" smtClean="0">
                <a:latin typeface="Calibri" panose="020F0502020204030204" pitchFamily="34" charset="0"/>
              </a:rPr>
              <a:t>TECHNOLOGIE</a:t>
            </a:r>
            <a:endParaRPr lang="nl-NL" sz="1400" dirty="0">
              <a:latin typeface="Calibri" panose="020F0502020204030204" pitchFamily="34" charset="0"/>
            </a:endParaRPr>
          </a:p>
          <a:p>
            <a:r>
              <a:rPr lang="nl-NL" sz="1600" dirty="0" smtClean="0">
                <a:latin typeface="Calibri" panose="020F0502020204030204" pitchFamily="34" charset="0"/>
              </a:rPr>
              <a:t>Nazorg</a:t>
            </a:r>
          </a:p>
          <a:p>
            <a:pPr lvl="1"/>
            <a:r>
              <a:rPr lang="nl-NL" sz="1400" dirty="0" smtClean="0">
                <a:latin typeface="Calibri" panose="020F0502020204030204" pitchFamily="34" charset="0"/>
              </a:rPr>
              <a:t>Gevolgen</a:t>
            </a:r>
          </a:p>
          <a:p>
            <a:pPr lvl="1"/>
            <a:r>
              <a:rPr lang="nl-NL" sz="1400" dirty="0" smtClean="0">
                <a:latin typeface="Calibri" panose="020F0502020204030204" pitchFamily="34" charset="0"/>
              </a:rPr>
              <a:t>Opgelicht en dan?</a:t>
            </a:r>
          </a:p>
          <a:p>
            <a:r>
              <a:rPr lang="nl-NL" sz="1600" dirty="0" smtClean="0">
                <a:latin typeface="Calibri" panose="020F0502020204030204" pitchFamily="34" charset="0"/>
              </a:rPr>
              <a:t>Casus </a:t>
            </a:r>
          </a:p>
          <a:p>
            <a:r>
              <a:rPr lang="nl-NL" sz="1600" dirty="0" smtClean="0">
                <a:latin typeface="Calibri" panose="020F0502020204030204" pitchFamily="34" charset="0"/>
              </a:rPr>
              <a:t>Afronding</a:t>
            </a:r>
          </a:p>
          <a:p>
            <a:pPr lvl="1"/>
            <a:r>
              <a:rPr lang="nl-NL" sz="1400" dirty="0" smtClean="0">
                <a:latin typeface="Calibri" panose="020F0502020204030204" pitchFamily="34" charset="0"/>
              </a:rPr>
              <a:t>Wat neem ik mee?</a:t>
            </a:r>
          </a:p>
          <a:p>
            <a:pPr lvl="1"/>
            <a:r>
              <a:rPr lang="nl-NL" sz="1400" dirty="0" smtClean="0">
                <a:latin typeface="Calibri" panose="020F0502020204030204" pitchFamily="34" charset="0"/>
              </a:rPr>
              <a:t>vragenvuur</a:t>
            </a:r>
            <a:endParaRPr lang="nl-NL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babbeltrucs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</a:rPr>
              <a:t>Eigen ervaringen</a:t>
            </a:r>
          </a:p>
          <a:p>
            <a:r>
              <a:rPr lang="nl-NL" dirty="0">
                <a:latin typeface="Calibri" panose="020F0502020204030204" pitchFamily="34" charset="0"/>
              </a:rPr>
              <a:t>v</a:t>
            </a:r>
            <a:r>
              <a:rPr lang="nl-NL" dirty="0" smtClean="0">
                <a:latin typeface="Calibri" panose="020F0502020204030204" pitchFamily="34" charset="0"/>
              </a:rPr>
              <a:t>eiligheid</a:t>
            </a:r>
          </a:p>
          <a:p>
            <a:r>
              <a:rPr lang="nl-NL" dirty="0" smtClean="0">
                <a:latin typeface="Calibri" panose="020F0502020204030204" pitchFamily="34" charset="0"/>
              </a:rPr>
              <a:t>Statistieken</a:t>
            </a:r>
          </a:p>
          <a:p>
            <a:r>
              <a:rPr lang="nl-NL" dirty="0" smtClean="0">
                <a:latin typeface="Calibri" panose="020F0502020204030204" pitchFamily="34" charset="0"/>
              </a:rPr>
              <a:t>Babbeltrucs en de verschillende soorten</a:t>
            </a:r>
          </a:p>
        </p:txBody>
      </p:sp>
    </p:spTree>
    <p:extLst>
      <p:ext uri="{BB962C8B-B14F-4D97-AF65-F5344CB8AC3E}">
        <p14:creationId xmlns:p14="http://schemas.microsoft.com/office/powerpoint/2010/main" val="32372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PREVENTIE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</a:rPr>
              <a:t>Tips &amp; trucs</a:t>
            </a:r>
          </a:p>
          <a:p>
            <a:r>
              <a:rPr lang="nl-NL" dirty="0" smtClean="0">
                <a:latin typeface="Calibri" panose="020F0502020204030204" pitchFamily="34" charset="0"/>
              </a:rPr>
              <a:t>technologie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0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nazorg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</a:rPr>
              <a:t>Gevolgen babbeltrucs</a:t>
            </a:r>
          </a:p>
          <a:p>
            <a:r>
              <a:rPr lang="nl-NL" dirty="0" smtClean="0">
                <a:latin typeface="Calibri" panose="020F0502020204030204" pitchFamily="34" charset="0"/>
              </a:rPr>
              <a:t>Opgelicht, en dan?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5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</a:rPr>
              <a:t>Groep 1: wat voor soort babbeltruc is dit en waar herken je deze aan?</a:t>
            </a:r>
          </a:p>
          <a:p>
            <a:r>
              <a:rPr lang="nl-NL" dirty="0" smtClean="0">
                <a:latin typeface="Calibri" panose="020F0502020204030204" pitchFamily="34" charset="0"/>
              </a:rPr>
              <a:t>Groep 2: welke handelingen had mw. Kunnen doen om deze babbeltruc te voorkomen?</a:t>
            </a:r>
          </a:p>
          <a:p>
            <a:r>
              <a:rPr lang="nl-NL" dirty="0" smtClean="0">
                <a:latin typeface="Calibri" panose="020F0502020204030204" pitchFamily="34" charset="0"/>
              </a:rPr>
              <a:t>Groep 3: welke voorzorgsmaatregelen had mw. Kunnen treffen?</a:t>
            </a:r>
          </a:p>
          <a:p>
            <a:r>
              <a:rPr lang="nl-NL" dirty="0" smtClean="0">
                <a:latin typeface="Calibri" panose="020F0502020204030204" pitchFamily="34" charset="0"/>
              </a:rPr>
              <a:t>Groep 4: welke </a:t>
            </a:r>
            <a:r>
              <a:rPr lang="nl-NL" dirty="0" err="1" smtClean="0">
                <a:latin typeface="Calibri" panose="020F0502020204030204" pitchFamily="34" charset="0"/>
              </a:rPr>
              <a:t>nazorgsmaatregelen</a:t>
            </a:r>
            <a:r>
              <a:rPr lang="nl-NL" dirty="0" smtClean="0">
                <a:latin typeface="Calibri" panose="020F0502020204030204" pitchFamily="34" charset="0"/>
              </a:rPr>
              <a:t> zijn er beschikbaar voor mw.?</a:t>
            </a:r>
          </a:p>
        </p:txBody>
      </p:sp>
    </p:spTree>
    <p:extLst>
      <p:ext uri="{BB962C8B-B14F-4D97-AF65-F5344CB8AC3E}">
        <p14:creationId xmlns:p14="http://schemas.microsoft.com/office/powerpoint/2010/main" val="406357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www.youtube.com/watch?v=fiabXqdMupo</a:t>
            </a:r>
            <a:r>
              <a:rPr lang="en-US" dirty="0" smtClean="0"/>
              <a:t> </a:t>
            </a:r>
          </a:p>
          <a:p>
            <a:r>
              <a:rPr lang="nl-NL" dirty="0" smtClean="0"/>
              <a:t>Filmpje babbeltruc briefje voor 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afronding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</a:rPr>
              <a:t>Wat neem ik mee?</a:t>
            </a:r>
          </a:p>
          <a:p>
            <a:r>
              <a:rPr lang="nl-NL" dirty="0" smtClean="0">
                <a:latin typeface="Calibri" panose="020F0502020204030204" pitchFamily="34" charset="0"/>
              </a:rPr>
              <a:t>vragenvuur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10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Belangrijke gebeurte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Belangrijke gebeurte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langrijke gebeurte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TC104033927[[fn=Belangrijke gebeurtenis]]</Template>
  <TotalTime>64</TotalTime>
  <Words>138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Impact</vt:lpstr>
      <vt:lpstr>Belangrijke gebeurtenis</vt:lpstr>
      <vt:lpstr>BABBELTRUC</vt:lpstr>
      <vt:lpstr>PowerPoint Presentation</vt:lpstr>
      <vt:lpstr>INHOUD</vt:lpstr>
      <vt:lpstr>babbeltrucs</vt:lpstr>
      <vt:lpstr>PREVENTIE</vt:lpstr>
      <vt:lpstr>nazorg</vt:lpstr>
      <vt:lpstr>casus</vt:lpstr>
      <vt:lpstr>PowerPoint Presentation</vt:lpstr>
      <vt:lpstr>afronding</vt:lpstr>
    </vt:vector>
  </TitlesOfParts>
  <Company>Avans Hogeschool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BABBELTRUC</dc:title>
  <dc:creator>Marina Vingerhoets</dc:creator>
  <cp:lastModifiedBy>leander van Uden</cp:lastModifiedBy>
  <cp:revision>9</cp:revision>
  <dcterms:created xsi:type="dcterms:W3CDTF">2014-10-20T07:11:47Z</dcterms:created>
  <dcterms:modified xsi:type="dcterms:W3CDTF">2014-10-26T09:10:35Z</dcterms:modified>
</cp:coreProperties>
</file>